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52A1"/>
    <a:srgbClr val="E64799"/>
    <a:srgbClr val="E64735"/>
    <a:srgbClr val="85C442"/>
    <a:srgbClr val="F89A3C"/>
    <a:srgbClr val="00B8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9" d="100"/>
          <a:sy n="129" d="100"/>
        </p:scale>
        <p:origin x="-84" y="-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4434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800" b="1">
                <a:solidFill>
                  <a:schemeClr val="bg1">
                    <a:lumMod val="65000"/>
                  </a:schemeClr>
                </a:solidFill>
                <a:latin typeface="EC Square Sans Pro" pitchFamily="34" charset="0"/>
              </a:defRPr>
            </a:lvl1pPr>
          </a:lstStyle>
          <a:p>
            <a:r>
              <a:rPr lang="en-GB" dirty="0" smtClean="0"/>
              <a:t>Click to insert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735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323850" y="268288"/>
            <a:ext cx="6335713" cy="574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B8D6"/>
                </a:solidFill>
                <a:latin typeface="EC Square Sans Pro" pitchFamily="34" charset="0"/>
              </a:defRPr>
            </a:lvl1pPr>
            <a:lvl2pPr>
              <a:defRPr b="1">
                <a:solidFill>
                  <a:srgbClr val="F89A3C"/>
                </a:solidFill>
                <a:latin typeface="EC Square Sans Pro" pitchFamily="34" charset="0"/>
              </a:defRPr>
            </a:lvl2pPr>
            <a:lvl3pPr>
              <a:defRPr>
                <a:solidFill>
                  <a:srgbClr val="85C442"/>
                </a:solidFill>
                <a:latin typeface="EC Square Sans Pro" pitchFamily="34" charset="0"/>
              </a:defRPr>
            </a:lvl3pPr>
            <a:lvl4pPr>
              <a:defRPr>
                <a:solidFill>
                  <a:srgbClr val="E64799"/>
                </a:solidFill>
              </a:defRPr>
            </a:lvl4pPr>
            <a:lvl5pPr>
              <a:defRPr>
                <a:solidFill>
                  <a:srgbClr val="8B52A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8244408" y="0"/>
            <a:ext cx="899592" cy="1196026"/>
            <a:chOff x="8063880" y="0"/>
            <a:chExt cx="1080120" cy="1436042"/>
          </a:xfrm>
        </p:grpSpPr>
        <p:sp>
          <p:nvSpPr>
            <p:cNvPr id="10" name="Rectangle 9"/>
            <p:cNvSpPr/>
            <p:nvPr userDrawn="1"/>
          </p:nvSpPr>
          <p:spPr>
            <a:xfrm>
              <a:off x="8423920" y="107600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8063880" y="71596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8783960" y="71596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8423920" y="35592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8063880" y="0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8783960" y="0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59868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23127"/>
            <a:ext cx="896012" cy="32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1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6798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90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Ecorys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Deepak Uppal</dc:creator>
  <cp:lastModifiedBy>George Moss</cp:lastModifiedBy>
  <cp:revision>14</cp:revision>
  <dcterms:created xsi:type="dcterms:W3CDTF">2017-02-20T16:53:05Z</dcterms:created>
  <dcterms:modified xsi:type="dcterms:W3CDTF">2017-02-27T10:34:18Z</dcterms:modified>
</cp:coreProperties>
</file>